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56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32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6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59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5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97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6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3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75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14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79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34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BF1A-2943-4BC9-B741-08433ED6B3E0}" type="datetimeFigureOut">
              <a:rPr lang="nl-NL" smtClean="0"/>
              <a:t>19-11-2019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0800E-F4BB-4061-9188-403E50ACFD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41475" y="300038"/>
            <a:ext cx="8559800" cy="64198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33600" y="647700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Thee plantage </a:t>
            </a:r>
            <a:r>
              <a:rPr lang="nl-NL" dirty="0" err="1" smtClean="0"/>
              <a:t>Yangshuo</a:t>
            </a:r>
            <a:r>
              <a:rPr lang="nl-NL" dirty="0" smtClean="0"/>
              <a:t> China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7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22" y="1275952"/>
            <a:ext cx="5102225" cy="38266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69" y="638174"/>
            <a:ext cx="5854700" cy="43910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162675" y="5444609"/>
            <a:ext cx="4942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Thee plant = </a:t>
            </a:r>
            <a:r>
              <a:rPr lang="nl-NL" b="0" i="0" dirty="0" err="1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Camellia</a:t>
            </a:r>
            <a:r>
              <a:rPr lang="nl-NL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b="0" i="0" dirty="0" err="1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sinensis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4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849" y="981074"/>
            <a:ext cx="5511801" cy="41338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7965" y="964009"/>
            <a:ext cx="5375279" cy="403145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85824" y="5915025"/>
            <a:ext cx="51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Plukken van de kleine bovenste blaadjes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9198766" y="5915024"/>
            <a:ext cx="174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Groene thee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8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479" y="1071034"/>
            <a:ext cx="5961977" cy="44714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8880" y="1071035"/>
            <a:ext cx="5961978" cy="44714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971675" y="6372225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Drogen met een hete schaal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18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7375" y="466725"/>
            <a:ext cx="5299075" cy="39743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94400" y="2739231"/>
            <a:ext cx="5092700" cy="38195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53175" y="2084546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Fermenteren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92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5625" y="266700"/>
            <a:ext cx="8128000" cy="6096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819150" y="5640388"/>
            <a:ext cx="7159625" cy="846137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Thee ceremonie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45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0FD2EBEFE0D488D0946A884B1A9DE" ma:contentTypeVersion="12" ma:contentTypeDescription="Een nieuw document maken." ma:contentTypeScope="" ma:versionID="92ee653d64925db5d74b13c5bf23beba">
  <xsd:schema xmlns:xsd="http://www.w3.org/2001/XMLSchema" xmlns:xs="http://www.w3.org/2001/XMLSchema" xmlns:p="http://schemas.microsoft.com/office/2006/metadata/properties" xmlns:ns2="887056e5-f88d-46d1-9611-a3f4b12c3a07" xmlns:ns3="8222ef23-ae55-416f-bf35-13fd773054d5" targetNamespace="http://schemas.microsoft.com/office/2006/metadata/properties" ma:root="true" ma:fieldsID="1bd1f90a080a276754e7cb7f98aadbe7" ns2:_="" ns3:_="">
    <xsd:import namespace="887056e5-f88d-46d1-9611-a3f4b12c3a07"/>
    <xsd:import namespace="8222ef23-ae55-416f-bf35-13fd77305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056e5-f88d-46d1-9611-a3f4b12c3a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2ef23-ae55-416f-bf35-13fd77305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BC6C7BF-8D51-4DEA-B3CD-5C2779E278FD}">
  <ds:schemaRefs>
    <ds:schemaRef ds:uri="http://purl.org/dc/elements/1.1/"/>
    <ds:schemaRef ds:uri="8222ef23-ae55-416f-bf35-13fd773054d5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87056e5-f88d-46d1-9611-a3f4b12c3a0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5B13E8-9344-43F8-8B48-99421B373A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7BBB8-173C-4FAE-8BBE-28A5F4C61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056e5-f88d-46d1-9611-a3f4b12c3a07"/>
    <ds:schemaRef ds:uri="8222ef23-ae55-416f-bf35-13fd77305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253BA8A-1F3F-446C-9D6A-57DBDFBDE38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Michel Walda</dc:creator>
  <cp:lastModifiedBy>Mecheline Lips-Maas</cp:lastModifiedBy>
  <cp:revision>5</cp:revision>
  <dcterms:created xsi:type="dcterms:W3CDTF">2019-11-15T09:05:31Z</dcterms:created>
  <dcterms:modified xsi:type="dcterms:W3CDTF">2019-11-19T07:51:08Z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0x0101000E00FD2EBEFE0D488D0946A884B1A9DE</vt:lpwstr>
  </property>
</Properties>
</file>